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5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7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9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81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8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6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2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9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5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4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9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557E0415-07AA-8229-CE8D-86FF8869C4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EC0A0F-6C0E-76E0-35AD-034A69580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624" y="0"/>
            <a:ext cx="12311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4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384D-641A-0522-9181-B5BFDBD0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Y2Mate.is - Do They Know It's Covid Time - Boris Johnson and the Superspreaders song-xjG_VB-la7o-1080p-1657510899077">
            <a:hlinkClick r:id="" action="ppaction://media"/>
            <a:extLst>
              <a:ext uri="{FF2B5EF4-FFF2-40B4-BE49-F238E27FC236}">
                <a16:creationId xmlns:a16="http://schemas.microsoft.com/office/drawing/2014/main" id="{106F7B55-C32B-2F33-CF60-6ECCED2BF0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519"/>
          </a:xfrm>
        </p:spPr>
      </p:pic>
    </p:spTree>
    <p:extLst>
      <p:ext uri="{BB962C8B-B14F-4D97-AF65-F5344CB8AC3E}">
        <p14:creationId xmlns:p14="http://schemas.microsoft.com/office/powerpoint/2010/main" val="285046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A212F"/>
      </a:dk2>
      <a:lt2>
        <a:srgbClr val="F0F3F1"/>
      </a:lt2>
      <a:accent1>
        <a:srgbClr val="C34D9B"/>
      </a:accent1>
      <a:accent2>
        <a:srgbClr val="A93BB1"/>
      </a:accent2>
      <a:accent3>
        <a:srgbClr val="894DC3"/>
      </a:accent3>
      <a:accent4>
        <a:srgbClr val="4A3FB3"/>
      </a:accent4>
      <a:accent5>
        <a:srgbClr val="4D73C3"/>
      </a:accent5>
      <a:accent6>
        <a:srgbClr val="3B93B1"/>
      </a:accent6>
      <a:hlink>
        <a:srgbClr val="3F53BF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The Hand Bold</vt:lpstr>
      <vt:lpstr>The Serif Hand Black</vt:lpstr>
      <vt:lpstr>SketchyVTI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Merry Christmas, Nature.</dc:title>
  <dc:creator>Harry Inglis</dc:creator>
  <cp:lastModifiedBy>Harry Inglis</cp:lastModifiedBy>
  <cp:revision>2</cp:revision>
  <dcterms:created xsi:type="dcterms:W3CDTF">2022-12-20T14:37:25Z</dcterms:created>
  <dcterms:modified xsi:type="dcterms:W3CDTF">2022-12-20T14:39:04Z</dcterms:modified>
</cp:coreProperties>
</file>